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5" r:id="rId3"/>
    <p:sldId id="260" r:id="rId4"/>
    <p:sldId id="257" r:id="rId5"/>
    <p:sldId id="258" r:id="rId6"/>
    <p:sldId id="267" r:id="rId7"/>
    <p:sldId id="262" r:id="rId8"/>
    <p:sldId id="288" r:id="rId9"/>
    <p:sldId id="263" r:id="rId10"/>
    <p:sldId id="265" r:id="rId11"/>
    <p:sldId id="283" r:id="rId12"/>
    <p:sldId id="268" r:id="rId13"/>
    <p:sldId id="269" r:id="rId14"/>
    <p:sldId id="284" r:id="rId15"/>
    <p:sldId id="286" r:id="rId16"/>
    <p:sldId id="281" r:id="rId17"/>
    <p:sldId id="274" r:id="rId18"/>
    <p:sldId id="261" r:id="rId19"/>
    <p:sldId id="275" r:id="rId20"/>
    <p:sldId id="271" r:id="rId21"/>
    <p:sldId id="266" r:id="rId22"/>
    <p:sldId id="280" r:id="rId23"/>
    <p:sldId id="272" r:id="rId24"/>
    <p:sldId id="278" r:id="rId25"/>
    <p:sldId id="279" r:id="rId26"/>
    <p:sldId id="273" r:id="rId27"/>
    <p:sldId id="270" r:id="rId28"/>
    <p:sldId id="259" r:id="rId29"/>
    <p:sldId id="276" r:id="rId30"/>
    <p:sldId id="277" r:id="rId31"/>
    <p:sldId id="282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7AA32C-7647-4690-8F92-9FC056F3F82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F7EE006D-2EB6-42D0-BC26-2646E76F232F}">
      <dgm:prSet phldrT="[Szöveg]"/>
      <dgm:spPr/>
      <dgm:t>
        <a:bodyPr/>
        <a:lstStyle/>
        <a:p>
          <a:r>
            <a:rPr lang="hu-HU" dirty="0" smtClean="0"/>
            <a:t>Alvás-zavarok</a:t>
          </a:r>
          <a:endParaRPr lang="hu-HU" dirty="0"/>
        </a:p>
      </dgm:t>
    </dgm:pt>
    <dgm:pt modelId="{57BDB6F9-9CFE-4744-9C23-9614ED8BD87C}" type="parTrans" cxnId="{2A23A0AD-8878-4F19-88F0-C7464FA5A373}">
      <dgm:prSet/>
      <dgm:spPr/>
      <dgm:t>
        <a:bodyPr/>
        <a:lstStyle/>
        <a:p>
          <a:endParaRPr lang="hu-HU"/>
        </a:p>
      </dgm:t>
    </dgm:pt>
    <dgm:pt modelId="{7806480F-3AB6-4C1B-9DF9-0CC9C90466CB}" type="sibTrans" cxnId="{2A23A0AD-8878-4F19-88F0-C7464FA5A373}">
      <dgm:prSet/>
      <dgm:spPr/>
      <dgm:t>
        <a:bodyPr/>
        <a:lstStyle/>
        <a:p>
          <a:r>
            <a:rPr lang="hu-HU" dirty="0" smtClean="0"/>
            <a:t>szédülés</a:t>
          </a:r>
          <a:endParaRPr lang="hu-HU" dirty="0"/>
        </a:p>
      </dgm:t>
    </dgm:pt>
    <dgm:pt modelId="{55AB78D9-8FD3-4381-A0EB-60CEF322E57B}">
      <dgm:prSet phldrT="[Szöveg]"/>
      <dgm:spPr/>
      <dgm:t>
        <a:bodyPr/>
        <a:lstStyle/>
        <a:p>
          <a:r>
            <a:rPr lang="hu-HU" dirty="0" smtClean="0"/>
            <a:t>bizonytalanság</a:t>
          </a:r>
          <a:endParaRPr lang="hu-HU" dirty="0"/>
        </a:p>
      </dgm:t>
    </dgm:pt>
    <dgm:pt modelId="{EE1A2DE1-478A-4375-9982-DF72C80EFE6F}" type="parTrans" cxnId="{55831C7C-1BF1-49A4-96AB-A2BBC138B2FD}">
      <dgm:prSet/>
      <dgm:spPr/>
      <dgm:t>
        <a:bodyPr/>
        <a:lstStyle/>
        <a:p>
          <a:endParaRPr lang="hu-HU"/>
        </a:p>
      </dgm:t>
    </dgm:pt>
    <dgm:pt modelId="{60AAD19B-A88B-44F6-BD1D-E3AF200C99F2}" type="sibTrans" cxnId="{55831C7C-1BF1-49A4-96AB-A2BBC138B2FD}">
      <dgm:prSet/>
      <dgm:spPr/>
      <dgm:t>
        <a:bodyPr/>
        <a:lstStyle/>
        <a:p>
          <a:endParaRPr lang="hu-HU"/>
        </a:p>
      </dgm:t>
    </dgm:pt>
    <dgm:pt modelId="{F89E6929-17A5-4588-ADEA-C7061D0DC121}">
      <dgm:prSet phldrT="[Szöveg]"/>
      <dgm:spPr/>
      <dgm:t>
        <a:bodyPr/>
        <a:lstStyle/>
        <a:p>
          <a:r>
            <a:rPr lang="hu-HU" dirty="0" smtClean="0"/>
            <a:t>Izom</a:t>
          </a:r>
        </a:p>
        <a:p>
          <a:r>
            <a:rPr lang="hu-HU" dirty="0" smtClean="0"/>
            <a:t>feszülés</a:t>
          </a:r>
          <a:endParaRPr lang="hu-HU" dirty="0"/>
        </a:p>
      </dgm:t>
    </dgm:pt>
    <dgm:pt modelId="{1F202742-443F-4DC2-8C37-0E22C3038DAE}" type="parTrans" cxnId="{BCE98759-177C-44A4-B0D5-AF9D9E0B6FB3}">
      <dgm:prSet/>
      <dgm:spPr/>
      <dgm:t>
        <a:bodyPr/>
        <a:lstStyle/>
        <a:p>
          <a:endParaRPr lang="hu-HU"/>
        </a:p>
      </dgm:t>
    </dgm:pt>
    <dgm:pt modelId="{18BA1F12-F8E0-40AF-AE37-ADA077CD8091}" type="sibTrans" cxnId="{BCE98759-177C-44A4-B0D5-AF9D9E0B6FB3}">
      <dgm:prSet/>
      <dgm:spPr/>
      <dgm:t>
        <a:bodyPr/>
        <a:lstStyle/>
        <a:p>
          <a:r>
            <a:rPr lang="hu-HU" dirty="0" smtClean="0"/>
            <a:t>Étvágy</a:t>
          </a:r>
        </a:p>
        <a:p>
          <a:r>
            <a:rPr lang="hu-HU" dirty="0" smtClean="0"/>
            <a:t>csökkenés</a:t>
          </a:r>
          <a:endParaRPr lang="hu-HU" dirty="0"/>
        </a:p>
      </dgm:t>
    </dgm:pt>
    <dgm:pt modelId="{0E43B20A-19F7-4378-9C0D-7AD4A83C3852}">
      <dgm:prSet phldrT="[Szöveg]"/>
      <dgm:spPr/>
      <dgm:t>
        <a:bodyPr/>
        <a:lstStyle/>
        <a:p>
          <a:r>
            <a:rPr lang="hu-HU" dirty="0" smtClean="0"/>
            <a:t>Alkalmazkodási zavar</a:t>
          </a:r>
          <a:endParaRPr lang="hu-HU" dirty="0"/>
        </a:p>
      </dgm:t>
    </dgm:pt>
    <dgm:pt modelId="{0E14C805-1B7B-490B-97F3-7F7BE003EF92}" type="parTrans" cxnId="{DCDA7C48-E236-42BA-8A84-E73BE04E8C23}">
      <dgm:prSet/>
      <dgm:spPr/>
      <dgm:t>
        <a:bodyPr/>
        <a:lstStyle/>
        <a:p>
          <a:endParaRPr lang="hu-HU"/>
        </a:p>
      </dgm:t>
    </dgm:pt>
    <dgm:pt modelId="{BBDC3239-854E-4DC0-BB9E-94848DE25A6B}" type="sibTrans" cxnId="{DCDA7C48-E236-42BA-8A84-E73BE04E8C23}">
      <dgm:prSet/>
      <dgm:spPr/>
      <dgm:t>
        <a:bodyPr/>
        <a:lstStyle/>
        <a:p>
          <a:endParaRPr lang="hu-HU"/>
        </a:p>
      </dgm:t>
    </dgm:pt>
    <dgm:pt modelId="{7C2B40E6-E3CE-41C1-81A2-5850133D3A4D}">
      <dgm:prSet phldrT="[Szöveg]" phldr="1"/>
      <dgm:spPr/>
      <dgm:t>
        <a:bodyPr/>
        <a:lstStyle/>
        <a:p>
          <a:endParaRPr lang="hu-HU" dirty="0"/>
        </a:p>
      </dgm:t>
    </dgm:pt>
    <dgm:pt modelId="{850194C8-DB7D-4696-AD8E-CB19FE0E76F1}" type="parTrans" cxnId="{704E23E7-0DDC-47BB-BEDC-4CD6D2AA6186}">
      <dgm:prSet/>
      <dgm:spPr/>
      <dgm:t>
        <a:bodyPr/>
        <a:lstStyle/>
        <a:p>
          <a:endParaRPr lang="hu-HU"/>
        </a:p>
      </dgm:t>
    </dgm:pt>
    <dgm:pt modelId="{D6469EDC-4364-4A9A-8D45-BB687339BA57}" type="sibTrans" cxnId="{704E23E7-0DDC-47BB-BEDC-4CD6D2AA6186}">
      <dgm:prSet/>
      <dgm:spPr/>
      <dgm:t>
        <a:bodyPr/>
        <a:lstStyle/>
        <a:p>
          <a:r>
            <a:rPr lang="hu-HU" dirty="0" smtClean="0"/>
            <a:t>hányinger</a:t>
          </a:r>
          <a:endParaRPr lang="hu-HU" dirty="0"/>
        </a:p>
      </dgm:t>
    </dgm:pt>
    <dgm:pt modelId="{9A3F5718-BB6D-486B-860D-7CBE8BBA4905}">
      <dgm:prSet phldrT="[Szöveg]"/>
      <dgm:spPr/>
      <dgm:t>
        <a:bodyPr/>
        <a:lstStyle/>
        <a:p>
          <a:r>
            <a:rPr lang="hu-HU" dirty="0" smtClean="0"/>
            <a:t>fenyegetettség</a:t>
          </a:r>
          <a:endParaRPr lang="hu-HU" dirty="0"/>
        </a:p>
      </dgm:t>
    </dgm:pt>
    <dgm:pt modelId="{30EA43C6-3D27-4C83-B472-2032B3A36B10}" type="parTrans" cxnId="{16D5F998-0365-451E-917F-0F92F4477B38}">
      <dgm:prSet/>
      <dgm:spPr/>
      <dgm:t>
        <a:bodyPr/>
        <a:lstStyle/>
        <a:p>
          <a:endParaRPr lang="hu-HU"/>
        </a:p>
      </dgm:t>
    </dgm:pt>
    <dgm:pt modelId="{435DD9D6-B34B-4C30-858D-547B757B915D}" type="sibTrans" cxnId="{16D5F998-0365-451E-917F-0F92F4477B38}">
      <dgm:prSet/>
      <dgm:spPr/>
      <dgm:t>
        <a:bodyPr/>
        <a:lstStyle/>
        <a:p>
          <a:endParaRPr lang="hu-HU"/>
        </a:p>
      </dgm:t>
    </dgm:pt>
    <dgm:pt modelId="{D776EC8A-E1E8-44D2-9CAF-95E45A45724D}" type="pres">
      <dgm:prSet presAssocID="{E27AA32C-7647-4690-8F92-9FC056F3F82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4D33851C-3FD9-4D05-BA50-D3284ACC3A95}" type="pres">
      <dgm:prSet presAssocID="{F7EE006D-2EB6-42D0-BC26-2646E76F232F}" presName="composite" presStyleCnt="0"/>
      <dgm:spPr/>
    </dgm:pt>
    <dgm:pt modelId="{DAA91719-E701-45B9-B8FD-7E4196176919}" type="pres">
      <dgm:prSet presAssocID="{F7EE006D-2EB6-42D0-BC26-2646E76F232F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C60C29B-8A4B-482D-8E3C-87A7532B65AD}" type="pres">
      <dgm:prSet presAssocID="{F7EE006D-2EB6-42D0-BC26-2646E76F232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C2B6771-AAE9-44B3-9D72-4154464EB584}" type="pres">
      <dgm:prSet presAssocID="{F7EE006D-2EB6-42D0-BC26-2646E76F232F}" presName="BalanceSpacing" presStyleCnt="0"/>
      <dgm:spPr/>
    </dgm:pt>
    <dgm:pt modelId="{378EB525-7CE3-4E44-BA9F-D2CD36E97C43}" type="pres">
      <dgm:prSet presAssocID="{F7EE006D-2EB6-42D0-BC26-2646E76F232F}" presName="BalanceSpacing1" presStyleCnt="0"/>
      <dgm:spPr/>
    </dgm:pt>
    <dgm:pt modelId="{A1D00A38-E60A-4D5C-BFBB-8FDB2789D35D}" type="pres">
      <dgm:prSet presAssocID="{7806480F-3AB6-4C1B-9DF9-0CC9C90466CB}" presName="Accent1Text" presStyleLbl="node1" presStyleIdx="1" presStyleCnt="6"/>
      <dgm:spPr/>
      <dgm:t>
        <a:bodyPr/>
        <a:lstStyle/>
        <a:p>
          <a:endParaRPr lang="hu-HU"/>
        </a:p>
      </dgm:t>
    </dgm:pt>
    <dgm:pt modelId="{CD2411D0-540B-42BA-8D2A-9759A227E875}" type="pres">
      <dgm:prSet presAssocID="{7806480F-3AB6-4C1B-9DF9-0CC9C90466CB}" presName="spaceBetweenRectangles" presStyleCnt="0"/>
      <dgm:spPr/>
    </dgm:pt>
    <dgm:pt modelId="{AFA907F0-6AD5-49DC-A59C-1BE06CAC0F7D}" type="pres">
      <dgm:prSet presAssocID="{F89E6929-17A5-4588-ADEA-C7061D0DC121}" presName="composite" presStyleCnt="0"/>
      <dgm:spPr/>
    </dgm:pt>
    <dgm:pt modelId="{F9F88EE5-5422-4583-83BD-40FF05355112}" type="pres">
      <dgm:prSet presAssocID="{F89E6929-17A5-4588-ADEA-C7061D0DC121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5362BF9-7161-4F6F-B87E-88C57A75D890}" type="pres">
      <dgm:prSet presAssocID="{F89E6929-17A5-4588-ADEA-C7061D0DC121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4D21BBD-AE9A-47D0-88AC-881A58C0F6DD}" type="pres">
      <dgm:prSet presAssocID="{F89E6929-17A5-4588-ADEA-C7061D0DC121}" presName="BalanceSpacing" presStyleCnt="0"/>
      <dgm:spPr/>
    </dgm:pt>
    <dgm:pt modelId="{D96B1A46-709B-4618-8DD4-007B0E192699}" type="pres">
      <dgm:prSet presAssocID="{F89E6929-17A5-4588-ADEA-C7061D0DC121}" presName="BalanceSpacing1" presStyleCnt="0"/>
      <dgm:spPr/>
    </dgm:pt>
    <dgm:pt modelId="{40D66D39-CD26-4BEC-9FEA-3DD46B84D33F}" type="pres">
      <dgm:prSet presAssocID="{18BA1F12-F8E0-40AF-AE37-ADA077CD8091}" presName="Accent1Text" presStyleLbl="node1" presStyleIdx="3" presStyleCnt="6"/>
      <dgm:spPr/>
      <dgm:t>
        <a:bodyPr/>
        <a:lstStyle/>
        <a:p>
          <a:endParaRPr lang="hu-HU"/>
        </a:p>
      </dgm:t>
    </dgm:pt>
    <dgm:pt modelId="{E354F8B5-1293-4900-9016-F159D1D4986F}" type="pres">
      <dgm:prSet presAssocID="{18BA1F12-F8E0-40AF-AE37-ADA077CD8091}" presName="spaceBetweenRectangles" presStyleCnt="0"/>
      <dgm:spPr/>
    </dgm:pt>
    <dgm:pt modelId="{0DBC843F-53ED-4C01-A47F-3561742B902B}" type="pres">
      <dgm:prSet presAssocID="{7C2B40E6-E3CE-41C1-81A2-5850133D3A4D}" presName="composite" presStyleCnt="0"/>
      <dgm:spPr/>
    </dgm:pt>
    <dgm:pt modelId="{2E37BD57-6034-41B3-B2E2-8EB1374F2EF1}" type="pres">
      <dgm:prSet presAssocID="{7C2B40E6-E3CE-41C1-81A2-5850133D3A4D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1F66540-21CE-44B2-886B-35F9F829FFEA}" type="pres">
      <dgm:prSet presAssocID="{7C2B40E6-E3CE-41C1-81A2-5850133D3A4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527A30E-F7FF-491D-8F32-8DF76885B75F}" type="pres">
      <dgm:prSet presAssocID="{7C2B40E6-E3CE-41C1-81A2-5850133D3A4D}" presName="BalanceSpacing" presStyleCnt="0"/>
      <dgm:spPr/>
    </dgm:pt>
    <dgm:pt modelId="{F9631935-B260-483D-9CD6-D69FD7CC9A8F}" type="pres">
      <dgm:prSet presAssocID="{7C2B40E6-E3CE-41C1-81A2-5850133D3A4D}" presName="BalanceSpacing1" presStyleCnt="0"/>
      <dgm:spPr/>
    </dgm:pt>
    <dgm:pt modelId="{4AB3C808-372D-4F62-BE46-D99B0139211A}" type="pres">
      <dgm:prSet presAssocID="{D6469EDC-4364-4A9A-8D45-BB687339BA57}" presName="Accent1Text" presStyleLbl="node1" presStyleIdx="5" presStyleCnt="6"/>
      <dgm:spPr/>
      <dgm:t>
        <a:bodyPr/>
        <a:lstStyle/>
        <a:p>
          <a:endParaRPr lang="hu-HU"/>
        </a:p>
      </dgm:t>
    </dgm:pt>
  </dgm:ptLst>
  <dgm:cxnLst>
    <dgm:cxn modelId="{2A23A0AD-8878-4F19-88F0-C7464FA5A373}" srcId="{E27AA32C-7647-4690-8F92-9FC056F3F827}" destId="{F7EE006D-2EB6-42D0-BC26-2646E76F232F}" srcOrd="0" destOrd="0" parTransId="{57BDB6F9-9CFE-4744-9C23-9614ED8BD87C}" sibTransId="{7806480F-3AB6-4C1B-9DF9-0CC9C90466CB}"/>
    <dgm:cxn modelId="{952E459F-0D66-45CA-A6C6-946A08945578}" type="presOf" srcId="{55AB78D9-8FD3-4381-A0EB-60CEF322E57B}" destId="{6C60C29B-8A4B-482D-8E3C-87A7532B65AD}" srcOrd="0" destOrd="0" presId="urn:microsoft.com/office/officeart/2008/layout/AlternatingHexagons"/>
    <dgm:cxn modelId="{704E23E7-0DDC-47BB-BEDC-4CD6D2AA6186}" srcId="{E27AA32C-7647-4690-8F92-9FC056F3F827}" destId="{7C2B40E6-E3CE-41C1-81A2-5850133D3A4D}" srcOrd="2" destOrd="0" parTransId="{850194C8-DB7D-4696-AD8E-CB19FE0E76F1}" sibTransId="{D6469EDC-4364-4A9A-8D45-BB687339BA57}"/>
    <dgm:cxn modelId="{DCDA7C48-E236-42BA-8A84-E73BE04E8C23}" srcId="{F89E6929-17A5-4588-ADEA-C7061D0DC121}" destId="{0E43B20A-19F7-4378-9C0D-7AD4A83C3852}" srcOrd="0" destOrd="0" parTransId="{0E14C805-1B7B-490B-97F3-7F7BE003EF92}" sibTransId="{BBDC3239-854E-4DC0-BB9E-94848DE25A6B}"/>
    <dgm:cxn modelId="{5921A516-7326-4F3C-8489-A963EDC1ADC8}" type="presOf" srcId="{D6469EDC-4364-4A9A-8D45-BB687339BA57}" destId="{4AB3C808-372D-4F62-BE46-D99B0139211A}" srcOrd="0" destOrd="0" presId="urn:microsoft.com/office/officeart/2008/layout/AlternatingHexagons"/>
    <dgm:cxn modelId="{1C4C2104-C555-4E19-BB26-95704E40D085}" type="presOf" srcId="{F89E6929-17A5-4588-ADEA-C7061D0DC121}" destId="{F9F88EE5-5422-4583-83BD-40FF05355112}" srcOrd="0" destOrd="0" presId="urn:microsoft.com/office/officeart/2008/layout/AlternatingHexagons"/>
    <dgm:cxn modelId="{34718853-3233-4451-B5F4-1B3C354F4481}" type="presOf" srcId="{7C2B40E6-E3CE-41C1-81A2-5850133D3A4D}" destId="{2E37BD57-6034-41B3-B2E2-8EB1374F2EF1}" srcOrd="0" destOrd="0" presId="urn:microsoft.com/office/officeart/2008/layout/AlternatingHexagons"/>
    <dgm:cxn modelId="{6DA334D8-25F8-4D3C-965D-7C6D2FA241C3}" type="presOf" srcId="{9A3F5718-BB6D-486B-860D-7CBE8BBA4905}" destId="{11F66540-21CE-44B2-886B-35F9F829FFEA}" srcOrd="0" destOrd="0" presId="urn:microsoft.com/office/officeart/2008/layout/AlternatingHexagons"/>
    <dgm:cxn modelId="{BCE98759-177C-44A4-B0D5-AF9D9E0B6FB3}" srcId="{E27AA32C-7647-4690-8F92-9FC056F3F827}" destId="{F89E6929-17A5-4588-ADEA-C7061D0DC121}" srcOrd="1" destOrd="0" parTransId="{1F202742-443F-4DC2-8C37-0E22C3038DAE}" sibTransId="{18BA1F12-F8E0-40AF-AE37-ADA077CD8091}"/>
    <dgm:cxn modelId="{D31B46EE-116B-4F19-B767-E75E3A19173B}" type="presOf" srcId="{18BA1F12-F8E0-40AF-AE37-ADA077CD8091}" destId="{40D66D39-CD26-4BEC-9FEA-3DD46B84D33F}" srcOrd="0" destOrd="0" presId="urn:microsoft.com/office/officeart/2008/layout/AlternatingHexagons"/>
    <dgm:cxn modelId="{16D5F998-0365-451E-917F-0F92F4477B38}" srcId="{7C2B40E6-E3CE-41C1-81A2-5850133D3A4D}" destId="{9A3F5718-BB6D-486B-860D-7CBE8BBA4905}" srcOrd="0" destOrd="0" parTransId="{30EA43C6-3D27-4C83-B472-2032B3A36B10}" sibTransId="{435DD9D6-B34B-4C30-858D-547B757B915D}"/>
    <dgm:cxn modelId="{24369085-7CB6-4807-BD5D-9ABA800A67A8}" type="presOf" srcId="{F7EE006D-2EB6-42D0-BC26-2646E76F232F}" destId="{DAA91719-E701-45B9-B8FD-7E4196176919}" srcOrd="0" destOrd="0" presId="urn:microsoft.com/office/officeart/2008/layout/AlternatingHexagons"/>
    <dgm:cxn modelId="{2B65E72F-0E20-4D28-B15C-C1748AFFE1B9}" type="presOf" srcId="{0E43B20A-19F7-4378-9C0D-7AD4A83C3852}" destId="{A5362BF9-7161-4F6F-B87E-88C57A75D890}" srcOrd="0" destOrd="0" presId="urn:microsoft.com/office/officeart/2008/layout/AlternatingHexagons"/>
    <dgm:cxn modelId="{0A8C58A2-262F-4CA8-8081-D5EDEEFAD874}" type="presOf" srcId="{7806480F-3AB6-4C1B-9DF9-0CC9C90466CB}" destId="{A1D00A38-E60A-4D5C-BFBB-8FDB2789D35D}" srcOrd="0" destOrd="0" presId="urn:microsoft.com/office/officeart/2008/layout/AlternatingHexagons"/>
    <dgm:cxn modelId="{ACDC95BA-3E16-44A5-9393-E2CAAF62F8EB}" type="presOf" srcId="{E27AA32C-7647-4690-8F92-9FC056F3F827}" destId="{D776EC8A-E1E8-44D2-9CAF-95E45A45724D}" srcOrd="0" destOrd="0" presId="urn:microsoft.com/office/officeart/2008/layout/AlternatingHexagons"/>
    <dgm:cxn modelId="{55831C7C-1BF1-49A4-96AB-A2BBC138B2FD}" srcId="{F7EE006D-2EB6-42D0-BC26-2646E76F232F}" destId="{55AB78D9-8FD3-4381-A0EB-60CEF322E57B}" srcOrd="0" destOrd="0" parTransId="{EE1A2DE1-478A-4375-9982-DF72C80EFE6F}" sibTransId="{60AAD19B-A88B-44F6-BD1D-E3AF200C99F2}"/>
    <dgm:cxn modelId="{DD3818DD-BD39-4E7C-9B9D-FEC4E51FFCE6}" type="presParOf" srcId="{D776EC8A-E1E8-44D2-9CAF-95E45A45724D}" destId="{4D33851C-3FD9-4D05-BA50-D3284ACC3A95}" srcOrd="0" destOrd="0" presId="urn:microsoft.com/office/officeart/2008/layout/AlternatingHexagons"/>
    <dgm:cxn modelId="{36154775-B62A-43DD-B9EB-E29109223652}" type="presParOf" srcId="{4D33851C-3FD9-4D05-BA50-D3284ACC3A95}" destId="{DAA91719-E701-45B9-B8FD-7E4196176919}" srcOrd="0" destOrd="0" presId="urn:microsoft.com/office/officeart/2008/layout/AlternatingHexagons"/>
    <dgm:cxn modelId="{406861A2-2869-4C96-8CF9-3F859C6F6B93}" type="presParOf" srcId="{4D33851C-3FD9-4D05-BA50-D3284ACC3A95}" destId="{6C60C29B-8A4B-482D-8E3C-87A7532B65AD}" srcOrd="1" destOrd="0" presId="urn:microsoft.com/office/officeart/2008/layout/AlternatingHexagons"/>
    <dgm:cxn modelId="{8E854DAB-6C47-43CD-9FE3-74302C91AD8A}" type="presParOf" srcId="{4D33851C-3FD9-4D05-BA50-D3284ACC3A95}" destId="{7C2B6771-AAE9-44B3-9D72-4154464EB584}" srcOrd="2" destOrd="0" presId="urn:microsoft.com/office/officeart/2008/layout/AlternatingHexagons"/>
    <dgm:cxn modelId="{9D9C7926-4D8E-4430-B92E-460963B2D0EE}" type="presParOf" srcId="{4D33851C-3FD9-4D05-BA50-D3284ACC3A95}" destId="{378EB525-7CE3-4E44-BA9F-D2CD36E97C43}" srcOrd="3" destOrd="0" presId="urn:microsoft.com/office/officeart/2008/layout/AlternatingHexagons"/>
    <dgm:cxn modelId="{C2D43669-BEB3-46E4-9296-87E6CFA20B94}" type="presParOf" srcId="{4D33851C-3FD9-4D05-BA50-D3284ACC3A95}" destId="{A1D00A38-E60A-4D5C-BFBB-8FDB2789D35D}" srcOrd="4" destOrd="0" presId="urn:microsoft.com/office/officeart/2008/layout/AlternatingHexagons"/>
    <dgm:cxn modelId="{1473D127-273B-4EFF-A490-B88A0A8E5265}" type="presParOf" srcId="{D776EC8A-E1E8-44D2-9CAF-95E45A45724D}" destId="{CD2411D0-540B-42BA-8D2A-9759A227E875}" srcOrd="1" destOrd="0" presId="urn:microsoft.com/office/officeart/2008/layout/AlternatingHexagons"/>
    <dgm:cxn modelId="{4428276A-411A-4561-86B9-C6ED18CEE649}" type="presParOf" srcId="{D776EC8A-E1E8-44D2-9CAF-95E45A45724D}" destId="{AFA907F0-6AD5-49DC-A59C-1BE06CAC0F7D}" srcOrd="2" destOrd="0" presId="urn:microsoft.com/office/officeart/2008/layout/AlternatingHexagons"/>
    <dgm:cxn modelId="{777E3853-0C8E-4325-AAED-0B7BB31F5174}" type="presParOf" srcId="{AFA907F0-6AD5-49DC-A59C-1BE06CAC0F7D}" destId="{F9F88EE5-5422-4583-83BD-40FF05355112}" srcOrd="0" destOrd="0" presId="urn:microsoft.com/office/officeart/2008/layout/AlternatingHexagons"/>
    <dgm:cxn modelId="{3B874AE8-48F1-4DA8-BE39-19C36125BE3C}" type="presParOf" srcId="{AFA907F0-6AD5-49DC-A59C-1BE06CAC0F7D}" destId="{A5362BF9-7161-4F6F-B87E-88C57A75D890}" srcOrd="1" destOrd="0" presId="urn:microsoft.com/office/officeart/2008/layout/AlternatingHexagons"/>
    <dgm:cxn modelId="{620B19A5-4190-447A-B43A-5B84F28CFACC}" type="presParOf" srcId="{AFA907F0-6AD5-49DC-A59C-1BE06CAC0F7D}" destId="{04D21BBD-AE9A-47D0-88AC-881A58C0F6DD}" srcOrd="2" destOrd="0" presId="urn:microsoft.com/office/officeart/2008/layout/AlternatingHexagons"/>
    <dgm:cxn modelId="{6B691AD5-A715-4B96-9B34-1CAE09DA79B3}" type="presParOf" srcId="{AFA907F0-6AD5-49DC-A59C-1BE06CAC0F7D}" destId="{D96B1A46-709B-4618-8DD4-007B0E192699}" srcOrd="3" destOrd="0" presId="urn:microsoft.com/office/officeart/2008/layout/AlternatingHexagons"/>
    <dgm:cxn modelId="{EA01F492-0E73-41D8-AC5A-41FA6ACD14BA}" type="presParOf" srcId="{AFA907F0-6AD5-49DC-A59C-1BE06CAC0F7D}" destId="{40D66D39-CD26-4BEC-9FEA-3DD46B84D33F}" srcOrd="4" destOrd="0" presId="urn:microsoft.com/office/officeart/2008/layout/AlternatingHexagons"/>
    <dgm:cxn modelId="{0EC5CDFD-440E-4109-808C-041C015812AA}" type="presParOf" srcId="{D776EC8A-E1E8-44D2-9CAF-95E45A45724D}" destId="{E354F8B5-1293-4900-9016-F159D1D4986F}" srcOrd="3" destOrd="0" presId="urn:microsoft.com/office/officeart/2008/layout/AlternatingHexagons"/>
    <dgm:cxn modelId="{519ACD8A-9EF4-4708-847C-2165F3D223BF}" type="presParOf" srcId="{D776EC8A-E1E8-44D2-9CAF-95E45A45724D}" destId="{0DBC843F-53ED-4C01-A47F-3561742B902B}" srcOrd="4" destOrd="0" presId="urn:microsoft.com/office/officeart/2008/layout/AlternatingHexagons"/>
    <dgm:cxn modelId="{A8E1327E-0B20-46A1-B271-622C42360B72}" type="presParOf" srcId="{0DBC843F-53ED-4C01-A47F-3561742B902B}" destId="{2E37BD57-6034-41B3-B2E2-8EB1374F2EF1}" srcOrd="0" destOrd="0" presId="urn:microsoft.com/office/officeart/2008/layout/AlternatingHexagons"/>
    <dgm:cxn modelId="{DEA01333-4762-4FA1-820A-4AB6A96A4A30}" type="presParOf" srcId="{0DBC843F-53ED-4C01-A47F-3561742B902B}" destId="{11F66540-21CE-44B2-886B-35F9F829FFEA}" srcOrd="1" destOrd="0" presId="urn:microsoft.com/office/officeart/2008/layout/AlternatingHexagons"/>
    <dgm:cxn modelId="{D0F37F54-D468-4A9A-A88A-F3544CAF3D56}" type="presParOf" srcId="{0DBC843F-53ED-4C01-A47F-3561742B902B}" destId="{9527A30E-F7FF-491D-8F32-8DF76885B75F}" srcOrd="2" destOrd="0" presId="urn:microsoft.com/office/officeart/2008/layout/AlternatingHexagons"/>
    <dgm:cxn modelId="{707B608F-562A-4150-BB57-1B27398962C8}" type="presParOf" srcId="{0DBC843F-53ED-4C01-A47F-3561742B902B}" destId="{F9631935-B260-483D-9CD6-D69FD7CC9A8F}" srcOrd="3" destOrd="0" presId="urn:microsoft.com/office/officeart/2008/layout/AlternatingHexagons"/>
    <dgm:cxn modelId="{12FB6A33-B3A7-4062-9983-2ECF243E3207}" type="presParOf" srcId="{0DBC843F-53ED-4C01-A47F-3561742B902B}" destId="{4AB3C808-372D-4F62-BE46-D99B0139211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FC3707-9F2E-4AB1-8538-35F192B4C422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CD67F42F-EA72-439F-9C6B-859E14E36BFC}">
      <dgm:prSet phldrT="[Szöveg]"/>
      <dgm:spPr/>
      <dgm:t>
        <a:bodyPr/>
        <a:lstStyle/>
        <a:p>
          <a:r>
            <a:rPr lang="hu-HU" dirty="0" smtClean="0"/>
            <a:t>Le-</a:t>
          </a:r>
        </a:p>
        <a:p>
          <a:r>
            <a:rPr lang="hu-HU" dirty="0" err="1" smtClean="0"/>
            <a:t>han</a:t>
          </a:r>
          <a:endParaRPr lang="hu-HU" dirty="0" smtClean="0"/>
        </a:p>
        <a:p>
          <a:r>
            <a:rPr lang="hu-HU" dirty="0" err="1" smtClean="0"/>
            <a:t>goltság</a:t>
          </a:r>
          <a:endParaRPr lang="hu-HU" dirty="0"/>
        </a:p>
      </dgm:t>
    </dgm:pt>
    <dgm:pt modelId="{6FCDCC4E-66CE-4A75-9AAE-6CA7B6172973}" type="parTrans" cxnId="{0247F0E1-BFB2-4C1F-A267-FE67D4DBD611}">
      <dgm:prSet/>
      <dgm:spPr/>
      <dgm:t>
        <a:bodyPr/>
        <a:lstStyle/>
        <a:p>
          <a:endParaRPr lang="hu-HU"/>
        </a:p>
      </dgm:t>
    </dgm:pt>
    <dgm:pt modelId="{E63411CF-86B2-4E76-A3F7-ED3D983147CC}" type="sibTrans" cxnId="{0247F0E1-BFB2-4C1F-A267-FE67D4DBD611}">
      <dgm:prSet/>
      <dgm:spPr>
        <a:solidFill>
          <a:schemeClr val="bg1">
            <a:lumMod val="50000"/>
            <a:lumOff val="50000"/>
          </a:schemeClr>
        </a:solidFill>
      </dgm:spPr>
      <dgm:t>
        <a:bodyPr/>
        <a:lstStyle/>
        <a:p>
          <a:r>
            <a:rPr lang="hu-HU" dirty="0" smtClean="0"/>
            <a:t>szorongás</a:t>
          </a:r>
          <a:endParaRPr lang="hu-HU" dirty="0"/>
        </a:p>
      </dgm:t>
    </dgm:pt>
    <dgm:pt modelId="{671CC0C8-004C-47E0-9DEF-111F223FF49E}">
      <dgm:prSet phldrT="[Szöveg]"/>
      <dgm:spPr/>
      <dgm:t>
        <a:bodyPr/>
        <a:lstStyle/>
        <a:p>
          <a:r>
            <a:rPr lang="hu-HU" dirty="0" smtClean="0"/>
            <a:t>Katasztrófa-</a:t>
          </a:r>
        </a:p>
        <a:p>
          <a:r>
            <a:rPr lang="hu-HU" dirty="0" smtClean="0"/>
            <a:t>hangulat</a:t>
          </a:r>
          <a:endParaRPr lang="hu-HU" dirty="0"/>
        </a:p>
      </dgm:t>
    </dgm:pt>
    <dgm:pt modelId="{6821D057-7F2C-4F29-A8BB-41F9DCC4032A}" type="parTrans" cxnId="{0D750744-69F5-4CBB-9C35-96B7BE0AB6D8}">
      <dgm:prSet/>
      <dgm:spPr/>
      <dgm:t>
        <a:bodyPr/>
        <a:lstStyle/>
        <a:p>
          <a:endParaRPr lang="hu-HU"/>
        </a:p>
      </dgm:t>
    </dgm:pt>
    <dgm:pt modelId="{AFEFFB54-7A5D-43C8-8932-588B9CA71674}" type="sibTrans" cxnId="{0D750744-69F5-4CBB-9C35-96B7BE0AB6D8}">
      <dgm:prSet/>
      <dgm:spPr/>
      <dgm:t>
        <a:bodyPr/>
        <a:lstStyle/>
        <a:p>
          <a:endParaRPr lang="hu-HU"/>
        </a:p>
      </dgm:t>
    </dgm:pt>
    <dgm:pt modelId="{6B75810A-9876-49BC-8232-4BD3FD8564D4}">
      <dgm:prSet phldrT="[Szöveg]"/>
      <dgm:spPr/>
      <dgm:t>
        <a:bodyPr/>
        <a:lstStyle/>
        <a:p>
          <a:r>
            <a:rPr lang="hu-HU" dirty="0" smtClean="0"/>
            <a:t>Kilátás</a:t>
          </a:r>
        </a:p>
        <a:p>
          <a:r>
            <a:rPr lang="hu-HU" dirty="0" err="1" smtClean="0"/>
            <a:t>talanság</a:t>
          </a:r>
          <a:endParaRPr lang="hu-HU" dirty="0"/>
        </a:p>
      </dgm:t>
    </dgm:pt>
    <dgm:pt modelId="{ADA11C68-2777-4789-8065-417F74F0E528}" type="parTrans" cxnId="{A1A517C8-4622-47CF-868E-42F43CC0CCD6}">
      <dgm:prSet/>
      <dgm:spPr/>
      <dgm:t>
        <a:bodyPr/>
        <a:lstStyle/>
        <a:p>
          <a:endParaRPr lang="hu-HU"/>
        </a:p>
      </dgm:t>
    </dgm:pt>
    <dgm:pt modelId="{A825CFA1-1100-4499-B54D-C6B9BE254BDC}" type="sibTrans" cxnId="{A1A517C8-4622-47CF-868E-42F43CC0CCD6}">
      <dgm:prSet/>
      <dgm:spPr/>
      <dgm:t>
        <a:bodyPr/>
        <a:lstStyle/>
        <a:p>
          <a:r>
            <a:rPr lang="hu-HU" dirty="0" smtClean="0"/>
            <a:t>Remény</a:t>
          </a:r>
        </a:p>
        <a:p>
          <a:r>
            <a:rPr lang="hu-HU" dirty="0" err="1" smtClean="0"/>
            <a:t>telenség</a:t>
          </a:r>
          <a:endParaRPr lang="hu-HU" dirty="0"/>
        </a:p>
      </dgm:t>
    </dgm:pt>
    <dgm:pt modelId="{33D1F0A8-4ABE-48AD-BBA7-09102D6365AC}">
      <dgm:prSet phldrT="[Szöveg]"/>
      <dgm:spPr/>
      <dgm:t>
        <a:bodyPr/>
        <a:lstStyle/>
        <a:p>
          <a:r>
            <a:rPr lang="hu-HU" dirty="0" smtClean="0"/>
            <a:t>Életfeltételek</a:t>
          </a:r>
        </a:p>
        <a:p>
          <a:r>
            <a:rPr lang="hu-HU" dirty="0" smtClean="0"/>
            <a:t>megváltozása</a:t>
          </a:r>
          <a:endParaRPr lang="hu-HU" dirty="0"/>
        </a:p>
      </dgm:t>
    </dgm:pt>
    <dgm:pt modelId="{331C27AA-C15A-4731-936F-09F8BABD81BA}" type="parTrans" cxnId="{10B59FE0-660F-43B8-BD51-E8E465065195}">
      <dgm:prSet/>
      <dgm:spPr/>
      <dgm:t>
        <a:bodyPr/>
        <a:lstStyle/>
        <a:p>
          <a:endParaRPr lang="hu-HU"/>
        </a:p>
      </dgm:t>
    </dgm:pt>
    <dgm:pt modelId="{0D377227-21E0-4E24-9106-2CC9A6C0E6D6}" type="sibTrans" cxnId="{10B59FE0-660F-43B8-BD51-E8E465065195}">
      <dgm:prSet/>
      <dgm:spPr/>
      <dgm:t>
        <a:bodyPr/>
        <a:lstStyle/>
        <a:p>
          <a:endParaRPr lang="hu-HU"/>
        </a:p>
      </dgm:t>
    </dgm:pt>
    <dgm:pt modelId="{83297B1C-D4BE-4F52-A09C-7D9AF952818E}">
      <dgm:prSet phldrT="[Szöveg]"/>
      <dgm:spPr/>
      <dgm:t>
        <a:bodyPr/>
        <a:lstStyle/>
        <a:p>
          <a:r>
            <a:rPr lang="hu-HU" dirty="0" err="1" smtClean="0"/>
            <a:t>suicidum</a:t>
          </a:r>
          <a:endParaRPr lang="hu-HU" dirty="0"/>
        </a:p>
      </dgm:t>
    </dgm:pt>
    <dgm:pt modelId="{50655848-2678-499F-A857-5C187D08E4FE}" type="parTrans" cxnId="{95ED22C4-437B-4666-A33D-405D0D5A5BC3}">
      <dgm:prSet/>
      <dgm:spPr/>
      <dgm:t>
        <a:bodyPr/>
        <a:lstStyle/>
        <a:p>
          <a:endParaRPr lang="hu-HU"/>
        </a:p>
      </dgm:t>
    </dgm:pt>
    <dgm:pt modelId="{B8FCBA68-1ADA-4CD5-8E58-D074606B6636}" type="sibTrans" cxnId="{95ED22C4-437B-4666-A33D-405D0D5A5BC3}">
      <dgm:prSet/>
      <dgm:spPr/>
      <dgm:t>
        <a:bodyPr/>
        <a:lstStyle/>
        <a:p>
          <a:r>
            <a:rPr lang="hu-HU" dirty="0" smtClean="0">
              <a:solidFill>
                <a:srgbClr val="FF0000"/>
              </a:solidFill>
            </a:rPr>
            <a:t>Alvás</a:t>
          </a:r>
        </a:p>
        <a:p>
          <a:r>
            <a:rPr lang="hu-HU" dirty="0" smtClean="0">
              <a:solidFill>
                <a:srgbClr val="FF0000"/>
              </a:solidFill>
            </a:rPr>
            <a:t>zavar</a:t>
          </a:r>
          <a:endParaRPr lang="hu-HU" dirty="0">
            <a:solidFill>
              <a:srgbClr val="FF0000"/>
            </a:solidFill>
          </a:endParaRPr>
        </a:p>
      </dgm:t>
    </dgm:pt>
    <dgm:pt modelId="{E31A66C5-18D9-4A5D-B019-7C600F3CC993}">
      <dgm:prSet phldrT="[Szöveg]"/>
      <dgm:spPr/>
      <dgm:t>
        <a:bodyPr/>
        <a:lstStyle/>
        <a:p>
          <a:r>
            <a:rPr lang="hu-HU" dirty="0" smtClean="0"/>
            <a:t>Szociális izoláltság</a:t>
          </a:r>
          <a:endParaRPr lang="hu-HU" dirty="0"/>
        </a:p>
      </dgm:t>
    </dgm:pt>
    <dgm:pt modelId="{00D7C9E7-2413-4ACE-8EDB-87738A8C8408}" type="parTrans" cxnId="{D935672D-2432-46D8-B360-3B7B2B262522}">
      <dgm:prSet/>
      <dgm:spPr/>
      <dgm:t>
        <a:bodyPr/>
        <a:lstStyle/>
        <a:p>
          <a:endParaRPr lang="hu-HU"/>
        </a:p>
      </dgm:t>
    </dgm:pt>
    <dgm:pt modelId="{5E1B0959-C2C2-4898-9D75-884FC4607EBB}" type="sibTrans" cxnId="{D935672D-2432-46D8-B360-3B7B2B262522}">
      <dgm:prSet/>
      <dgm:spPr/>
      <dgm:t>
        <a:bodyPr/>
        <a:lstStyle/>
        <a:p>
          <a:endParaRPr lang="hu-HU"/>
        </a:p>
      </dgm:t>
    </dgm:pt>
    <dgm:pt modelId="{47620177-2225-4002-88FA-36ACD6E29F85}" type="pres">
      <dgm:prSet presAssocID="{A8FC3707-9F2E-4AB1-8538-35F192B4C422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75F4EC46-F4F9-4176-BA4F-8A21CD82503C}" type="pres">
      <dgm:prSet presAssocID="{CD67F42F-EA72-439F-9C6B-859E14E36BFC}" presName="composite" presStyleCnt="0"/>
      <dgm:spPr/>
    </dgm:pt>
    <dgm:pt modelId="{DDFF5796-8011-440B-972E-D03278929E85}" type="pres">
      <dgm:prSet presAssocID="{CD67F42F-EA72-439F-9C6B-859E14E36BFC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BBBB932-B0DA-4C1C-B721-1727826EB913}" type="pres">
      <dgm:prSet presAssocID="{CD67F42F-EA72-439F-9C6B-859E14E36BF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8462087-47D0-48B9-9B1B-3388270AE239}" type="pres">
      <dgm:prSet presAssocID="{CD67F42F-EA72-439F-9C6B-859E14E36BFC}" presName="BalanceSpacing" presStyleCnt="0"/>
      <dgm:spPr/>
    </dgm:pt>
    <dgm:pt modelId="{B2C30019-DB55-4155-BA49-042AF848832E}" type="pres">
      <dgm:prSet presAssocID="{CD67F42F-EA72-439F-9C6B-859E14E36BFC}" presName="BalanceSpacing1" presStyleCnt="0"/>
      <dgm:spPr/>
    </dgm:pt>
    <dgm:pt modelId="{93611E8A-4E82-4524-BCA5-31DD7D843F5A}" type="pres">
      <dgm:prSet presAssocID="{E63411CF-86B2-4E76-A3F7-ED3D983147CC}" presName="Accent1Text" presStyleLbl="node1" presStyleIdx="1" presStyleCnt="6"/>
      <dgm:spPr/>
      <dgm:t>
        <a:bodyPr/>
        <a:lstStyle/>
        <a:p>
          <a:endParaRPr lang="hu-HU"/>
        </a:p>
      </dgm:t>
    </dgm:pt>
    <dgm:pt modelId="{AA58B0F9-4D17-44DC-8ED0-2F197E5B0573}" type="pres">
      <dgm:prSet presAssocID="{E63411CF-86B2-4E76-A3F7-ED3D983147CC}" presName="spaceBetweenRectangles" presStyleCnt="0"/>
      <dgm:spPr/>
    </dgm:pt>
    <dgm:pt modelId="{C1865E4D-D3E4-4AE2-A9F2-28E0173D2141}" type="pres">
      <dgm:prSet presAssocID="{6B75810A-9876-49BC-8232-4BD3FD8564D4}" presName="composite" presStyleCnt="0"/>
      <dgm:spPr/>
    </dgm:pt>
    <dgm:pt modelId="{BA6629F4-E0D4-4FEE-8E6B-5FEBB1F7F325}" type="pres">
      <dgm:prSet presAssocID="{6B75810A-9876-49BC-8232-4BD3FD8564D4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7330F80-C130-4D85-A243-6F9141D0C8AF}" type="pres">
      <dgm:prSet presAssocID="{6B75810A-9876-49BC-8232-4BD3FD8564D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486A44E-D7A7-498D-B65A-280533BFDABD}" type="pres">
      <dgm:prSet presAssocID="{6B75810A-9876-49BC-8232-4BD3FD8564D4}" presName="BalanceSpacing" presStyleCnt="0"/>
      <dgm:spPr/>
    </dgm:pt>
    <dgm:pt modelId="{7AA2F1C3-E807-4042-8382-89C712C0D062}" type="pres">
      <dgm:prSet presAssocID="{6B75810A-9876-49BC-8232-4BD3FD8564D4}" presName="BalanceSpacing1" presStyleCnt="0"/>
      <dgm:spPr/>
    </dgm:pt>
    <dgm:pt modelId="{B4656A25-1322-4A22-B07E-EB8DF42DB756}" type="pres">
      <dgm:prSet presAssocID="{A825CFA1-1100-4499-B54D-C6B9BE254BDC}" presName="Accent1Text" presStyleLbl="node1" presStyleIdx="3" presStyleCnt="6"/>
      <dgm:spPr/>
      <dgm:t>
        <a:bodyPr/>
        <a:lstStyle/>
        <a:p>
          <a:endParaRPr lang="hu-HU"/>
        </a:p>
      </dgm:t>
    </dgm:pt>
    <dgm:pt modelId="{D6A23390-7A32-4982-9E0E-769A73211453}" type="pres">
      <dgm:prSet presAssocID="{A825CFA1-1100-4499-B54D-C6B9BE254BDC}" presName="spaceBetweenRectangles" presStyleCnt="0"/>
      <dgm:spPr/>
    </dgm:pt>
    <dgm:pt modelId="{F95A8CBD-69ED-4BC6-A324-A93F136814CE}" type="pres">
      <dgm:prSet presAssocID="{83297B1C-D4BE-4F52-A09C-7D9AF952818E}" presName="composite" presStyleCnt="0"/>
      <dgm:spPr/>
    </dgm:pt>
    <dgm:pt modelId="{464F7EAB-12AD-422B-B066-CD1216F9E19C}" type="pres">
      <dgm:prSet presAssocID="{83297B1C-D4BE-4F52-A09C-7D9AF952818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580D8BA-2FC8-419F-9CA5-D96FCDEB4A93}" type="pres">
      <dgm:prSet presAssocID="{83297B1C-D4BE-4F52-A09C-7D9AF952818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1C2450C-E972-41D4-AFC3-7F79B9E14AFC}" type="pres">
      <dgm:prSet presAssocID="{83297B1C-D4BE-4F52-A09C-7D9AF952818E}" presName="BalanceSpacing" presStyleCnt="0"/>
      <dgm:spPr/>
    </dgm:pt>
    <dgm:pt modelId="{64A48852-3725-41DA-A66B-B07A75C90B01}" type="pres">
      <dgm:prSet presAssocID="{83297B1C-D4BE-4F52-A09C-7D9AF952818E}" presName="BalanceSpacing1" presStyleCnt="0"/>
      <dgm:spPr/>
    </dgm:pt>
    <dgm:pt modelId="{053147EC-43AF-4BD4-8F26-6DC69A5499E4}" type="pres">
      <dgm:prSet presAssocID="{B8FCBA68-1ADA-4CD5-8E58-D074606B6636}" presName="Accent1Text" presStyleLbl="node1" presStyleIdx="5" presStyleCnt="6"/>
      <dgm:spPr/>
      <dgm:t>
        <a:bodyPr/>
        <a:lstStyle/>
        <a:p>
          <a:endParaRPr lang="hu-HU"/>
        </a:p>
      </dgm:t>
    </dgm:pt>
  </dgm:ptLst>
  <dgm:cxnLst>
    <dgm:cxn modelId="{34A6FF2D-CBA8-40E5-A8E4-08494A511CE3}" type="presOf" srcId="{B8FCBA68-1ADA-4CD5-8E58-D074606B6636}" destId="{053147EC-43AF-4BD4-8F26-6DC69A5499E4}" srcOrd="0" destOrd="0" presId="urn:microsoft.com/office/officeart/2008/layout/AlternatingHexagons"/>
    <dgm:cxn modelId="{172D75EC-B1D2-4CE7-B57B-DB67C37B2813}" type="presOf" srcId="{83297B1C-D4BE-4F52-A09C-7D9AF952818E}" destId="{464F7EAB-12AD-422B-B066-CD1216F9E19C}" srcOrd="0" destOrd="0" presId="urn:microsoft.com/office/officeart/2008/layout/AlternatingHexagons"/>
    <dgm:cxn modelId="{A5DC5EE4-62B2-424D-AE45-DA783946D8D6}" type="presOf" srcId="{671CC0C8-004C-47E0-9DEF-111F223FF49E}" destId="{2BBBB932-B0DA-4C1C-B721-1727826EB913}" srcOrd="0" destOrd="0" presId="urn:microsoft.com/office/officeart/2008/layout/AlternatingHexagons"/>
    <dgm:cxn modelId="{D5F8C71E-9943-4A4C-A28B-6FB5566CBA10}" type="presOf" srcId="{E63411CF-86B2-4E76-A3F7-ED3D983147CC}" destId="{93611E8A-4E82-4524-BCA5-31DD7D843F5A}" srcOrd="0" destOrd="0" presId="urn:microsoft.com/office/officeart/2008/layout/AlternatingHexagons"/>
    <dgm:cxn modelId="{F073B88E-D1D1-4453-A0CD-F1D29EA9658D}" type="presOf" srcId="{A8FC3707-9F2E-4AB1-8538-35F192B4C422}" destId="{47620177-2225-4002-88FA-36ACD6E29F85}" srcOrd="0" destOrd="0" presId="urn:microsoft.com/office/officeart/2008/layout/AlternatingHexagons"/>
    <dgm:cxn modelId="{0D750744-69F5-4CBB-9C35-96B7BE0AB6D8}" srcId="{CD67F42F-EA72-439F-9C6B-859E14E36BFC}" destId="{671CC0C8-004C-47E0-9DEF-111F223FF49E}" srcOrd="0" destOrd="0" parTransId="{6821D057-7F2C-4F29-A8BB-41F9DCC4032A}" sibTransId="{AFEFFB54-7A5D-43C8-8932-588B9CA71674}"/>
    <dgm:cxn modelId="{3B48E7CE-FF4B-4ED2-86FB-B981DAB20789}" type="presOf" srcId="{6B75810A-9876-49BC-8232-4BD3FD8564D4}" destId="{BA6629F4-E0D4-4FEE-8E6B-5FEBB1F7F325}" srcOrd="0" destOrd="0" presId="urn:microsoft.com/office/officeart/2008/layout/AlternatingHexagons"/>
    <dgm:cxn modelId="{2A36F3FE-F76A-408E-B0A7-D17038B9FBA9}" type="presOf" srcId="{E31A66C5-18D9-4A5D-B019-7C600F3CC993}" destId="{5580D8BA-2FC8-419F-9CA5-D96FCDEB4A93}" srcOrd="0" destOrd="0" presId="urn:microsoft.com/office/officeart/2008/layout/AlternatingHexagons"/>
    <dgm:cxn modelId="{0247F0E1-BFB2-4C1F-A267-FE67D4DBD611}" srcId="{A8FC3707-9F2E-4AB1-8538-35F192B4C422}" destId="{CD67F42F-EA72-439F-9C6B-859E14E36BFC}" srcOrd="0" destOrd="0" parTransId="{6FCDCC4E-66CE-4A75-9AAE-6CA7B6172973}" sibTransId="{E63411CF-86B2-4E76-A3F7-ED3D983147CC}"/>
    <dgm:cxn modelId="{A1A517C8-4622-47CF-868E-42F43CC0CCD6}" srcId="{A8FC3707-9F2E-4AB1-8538-35F192B4C422}" destId="{6B75810A-9876-49BC-8232-4BD3FD8564D4}" srcOrd="1" destOrd="0" parTransId="{ADA11C68-2777-4789-8065-417F74F0E528}" sibTransId="{A825CFA1-1100-4499-B54D-C6B9BE254BDC}"/>
    <dgm:cxn modelId="{0050FEB6-2954-473D-A839-65181C8BC13E}" type="presOf" srcId="{33D1F0A8-4ABE-48AD-BBA7-09102D6365AC}" destId="{C7330F80-C130-4D85-A243-6F9141D0C8AF}" srcOrd="0" destOrd="0" presId="urn:microsoft.com/office/officeart/2008/layout/AlternatingHexagons"/>
    <dgm:cxn modelId="{D935672D-2432-46D8-B360-3B7B2B262522}" srcId="{83297B1C-D4BE-4F52-A09C-7D9AF952818E}" destId="{E31A66C5-18D9-4A5D-B019-7C600F3CC993}" srcOrd="0" destOrd="0" parTransId="{00D7C9E7-2413-4ACE-8EDB-87738A8C8408}" sibTransId="{5E1B0959-C2C2-4898-9D75-884FC4607EBB}"/>
    <dgm:cxn modelId="{B87435DD-83AF-41F5-9780-821BF69242AE}" type="presOf" srcId="{CD67F42F-EA72-439F-9C6B-859E14E36BFC}" destId="{DDFF5796-8011-440B-972E-D03278929E85}" srcOrd="0" destOrd="0" presId="urn:microsoft.com/office/officeart/2008/layout/AlternatingHexagons"/>
    <dgm:cxn modelId="{95ED22C4-437B-4666-A33D-405D0D5A5BC3}" srcId="{A8FC3707-9F2E-4AB1-8538-35F192B4C422}" destId="{83297B1C-D4BE-4F52-A09C-7D9AF952818E}" srcOrd="2" destOrd="0" parTransId="{50655848-2678-499F-A857-5C187D08E4FE}" sibTransId="{B8FCBA68-1ADA-4CD5-8E58-D074606B6636}"/>
    <dgm:cxn modelId="{10B59FE0-660F-43B8-BD51-E8E465065195}" srcId="{6B75810A-9876-49BC-8232-4BD3FD8564D4}" destId="{33D1F0A8-4ABE-48AD-BBA7-09102D6365AC}" srcOrd="0" destOrd="0" parTransId="{331C27AA-C15A-4731-936F-09F8BABD81BA}" sibTransId="{0D377227-21E0-4E24-9106-2CC9A6C0E6D6}"/>
    <dgm:cxn modelId="{E337D2CC-B058-4B8C-BE6E-39CF0A433788}" type="presOf" srcId="{A825CFA1-1100-4499-B54D-C6B9BE254BDC}" destId="{B4656A25-1322-4A22-B07E-EB8DF42DB756}" srcOrd="0" destOrd="0" presId="urn:microsoft.com/office/officeart/2008/layout/AlternatingHexagons"/>
    <dgm:cxn modelId="{ED1124BA-7D30-46D8-B2AD-2177A63B3FEC}" type="presParOf" srcId="{47620177-2225-4002-88FA-36ACD6E29F85}" destId="{75F4EC46-F4F9-4176-BA4F-8A21CD82503C}" srcOrd="0" destOrd="0" presId="urn:microsoft.com/office/officeart/2008/layout/AlternatingHexagons"/>
    <dgm:cxn modelId="{4F8E6A65-53C1-4EB9-9F85-052425C6BD0F}" type="presParOf" srcId="{75F4EC46-F4F9-4176-BA4F-8A21CD82503C}" destId="{DDFF5796-8011-440B-972E-D03278929E85}" srcOrd="0" destOrd="0" presId="urn:microsoft.com/office/officeart/2008/layout/AlternatingHexagons"/>
    <dgm:cxn modelId="{C2D2CCA1-35E4-406F-B014-DDFAEFB8490B}" type="presParOf" srcId="{75F4EC46-F4F9-4176-BA4F-8A21CD82503C}" destId="{2BBBB932-B0DA-4C1C-B721-1727826EB913}" srcOrd="1" destOrd="0" presId="urn:microsoft.com/office/officeart/2008/layout/AlternatingHexagons"/>
    <dgm:cxn modelId="{C9B9913C-2BC9-438A-9FDF-67FCED8155C9}" type="presParOf" srcId="{75F4EC46-F4F9-4176-BA4F-8A21CD82503C}" destId="{B8462087-47D0-48B9-9B1B-3388270AE239}" srcOrd="2" destOrd="0" presId="urn:microsoft.com/office/officeart/2008/layout/AlternatingHexagons"/>
    <dgm:cxn modelId="{CDF2A50C-9D2A-4618-B2D1-8B4B13FB75FD}" type="presParOf" srcId="{75F4EC46-F4F9-4176-BA4F-8A21CD82503C}" destId="{B2C30019-DB55-4155-BA49-042AF848832E}" srcOrd="3" destOrd="0" presId="urn:microsoft.com/office/officeart/2008/layout/AlternatingHexagons"/>
    <dgm:cxn modelId="{4A0656CD-FA9E-4F92-950C-B95340898DA3}" type="presParOf" srcId="{75F4EC46-F4F9-4176-BA4F-8A21CD82503C}" destId="{93611E8A-4E82-4524-BCA5-31DD7D843F5A}" srcOrd="4" destOrd="0" presId="urn:microsoft.com/office/officeart/2008/layout/AlternatingHexagons"/>
    <dgm:cxn modelId="{0DF650D3-CD29-4F5A-8066-BDCABB314F83}" type="presParOf" srcId="{47620177-2225-4002-88FA-36ACD6E29F85}" destId="{AA58B0F9-4D17-44DC-8ED0-2F197E5B0573}" srcOrd="1" destOrd="0" presId="urn:microsoft.com/office/officeart/2008/layout/AlternatingHexagons"/>
    <dgm:cxn modelId="{BB56ECF7-AA4F-4FDC-9771-EDB930B94171}" type="presParOf" srcId="{47620177-2225-4002-88FA-36ACD6E29F85}" destId="{C1865E4D-D3E4-4AE2-A9F2-28E0173D2141}" srcOrd="2" destOrd="0" presId="urn:microsoft.com/office/officeart/2008/layout/AlternatingHexagons"/>
    <dgm:cxn modelId="{09AA293F-B263-48C8-A6F2-7D05FA88E370}" type="presParOf" srcId="{C1865E4D-D3E4-4AE2-A9F2-28E0173D2141}" destId="{BA6629F4-E0D4-4FEE-8E6B-5FEBB1F7F325}" srcOrd="0" destOrd="0" presId="urn:microsoft.com/office/officeart/2008/layout/AlternatingHexagons"/>
    <dgm:cxn modelId="{121D5FF9-5B5F-42F5-8EDD-E0C9768C4079}" type="presParOf" srcId="{C1865E4D-D3E4-4AE2-A9F2-28E0173D2141}" destId="{C7330F80-C130-4D85-A243-6F9141D0C8AF}" srcOrd="1" destOrd="0" presId="urn:microsoft.com/office/officeart/2008/layout/AlternatingHexagons"/>
    <dgm:cxn modelId="{916C6FAC-EC73-40FD-9E5E-A08ACA6468BA}" type="presParOf" srcId="{C1865E4D-D3E4-4AE2-A9F2-28E0173D2141}" destId="{9486A44E-D7A7-498D-B65A-280533BFDABD}" srcOrd="2" destOrd="0" presId="urn:microsoft.com/office/officeart/2008/layout/AlternatingHexagons"/>
    <dgm:cxn modelId="{F85E8400-4266-4B43-8B2D-5CDAA5E03812}" type="presParOf" srcId="{C1865E4D-D3E4-4AE2-A9F2-28E0173D2141}" destId="{7AA2F1C3-E807-4042-8382-89C712C0D062}" srcOrd="3" destOrd="0" presId="urn:microsoft.com/office/officeart/2008/layout/AlternatingHexagons"/>
    <dgm:cxn modelId="{5467E037-42B2-4146-A3D7-1A3D7DC2EA84}" type="presParOf" srcId="{C1865E4D-D3E4-4AE2-A9F2-28E0173D2141}" destId="{B4656A25-1322-4A22-B07E-EB8DF42DB756}" srcOrd="4" destOrd="0" presId="urn:microsoft.com/office/officeart/2008/layout/AlternatingHexagons"/>
    <dgm:cxn modelId="{67BA5414-BA4C-4501-9F1B-B7CB30683C18}" type="presParOf" srcId="{47620177-2225-4002-88FA-36ACD6E29F85}" destId="{D6A23390-7A32-4982-9E0E-769A73211453}" srcOrd="3" destOrd="0" presId="urn:microsoft.com/office/officeart/2008/layout/AlternatingHexagons"/>
    <dgm:cxn modelId="{390C3122-AAA3-4756-97A7-185278895A14}" type="presParOf" srcId="{47620177-2225-4002-88FA-36ACD6E29F85}" destId="{F95A8CBD-69ED-4BC6-A324-A93F136814CE}" srcOrd="4" destOrd="0" presId="urn:microsoft.com/office/officeart/2008/layout/AlternatingHexagons"/>
    <dgm:cxn modelId="{4B531559-B34B-4DD5-AF26-13FA2A4C7B46}" type="presParOf" srcId="{F95A8CBD-69ED-4BC6-A324-A93F136814CE}" destId="{464F7EAB-12AD-422B-B066-CD1216F9E19C}" srcOrd="0" destOrd="0" presId="urn:microsoft.com/office/officeart/2008/layout/AlternatingHexagons"/>
    <dgm:cxn modelId="{F5E6263A-2458-469C-83CF-61D4D5F86BEA}" type="presParOf" srcId="{F95A8CBD-69ED-4BC6-A324-A93F136814CE}" destId="{5580D8BA-2FC8-419F-9CA5-D96FCDEB4A93}" srcOrd="1" destOrd="0" presId="urn:microsoft.com/office/officeart/2008/layout/AlternatingHexagons"/>
    <dgm:cxn modelId="{C8265D98-F2C1-4BFE-A16E-EF8C4F26FA93}" type="presParOf" srcId="{F95A8CBD-69ED-4BC6-A324-A93F136814CE}" destId="{21C2450C-E972-41D4-AFC3-7F79B9E14AFC}" srcOrd="2" destOrd="0" presId="urn:microsoft.com/office/officeart/2008/layout/AlternatingHexagons"/>
    <dgm:cxn modelId="{22E184C3-BC90-47D5-A329-503B4CA67153}" type="presParOf" srcId="{F95A8CBD-69ED-4BC6-A324-A93F136814CE}" destId="{64A48852-3725-41DA-A66B-B07A75C90B01}" srcOrd="3" destOrd="0" presId="urn:microsoft.com/office/officeart/2008/layout/AlternatingHexagons"/>
    <dgm:cxn modelId="{E20A3C07-1C9B-46FD-AE12-B4F367D8F37D}" type="presParOf" srcId="{F95A8CBD-69ED-4BC6-A324-A93F136814CE}" destId="{053147EC-43AF-4BD4-8F26-6DC69A5499E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 és listaje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738188" y="1946672"/>
            <a:ext cx="10715625" cy="401835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95035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Depresszió a </a:t>
            </a:r>
            <a:r>
              <a:rPr lang="hu-HU" dirty="0" err="1" smtClean="0"/>
              <a:t>Pandemia</a:t>
            </a:r>
            <a:r>
              <a:rPr lang="hu-HU" dirty="0" smtClean="0"/>
              <a:t> idején – kihívások és megoldások 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err="1" smtClean="0"/>
              <a:t>Szépkorúak</a:t>
            </a:r>
            <a:r>
              <a:rPr lang="hu-HU" dirty="0" smtClean="0"/>
              <a:t> akadémiája </a:t>
            </a:r>
          </a:p>
          <a:p>
            <a:r>
              <a:rPr lang="hu-HU" dirty="0" smtClean="0"/>
              <a:t>SZOLNOK 2022. 03.17.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16402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790393" cy="1507067"/>
          </a:xfrm>
        </p:spPr>
        <p:txBody>
          <a:bodyPr/>
          <a:lstStyle/>
          <a:p>
            <a:r>
              <a:rPr lang="hu-HU" dirty="0" smtClean="0"/>
              <a:t>„koronafóbia”</a:t>
            </a:r>
            <a:r>
              <a:rPr lang="hu-HU" dirty="0"/>
              <a:t> </a:t>
            </a:r>
            <a:r>
              <a:rPr lang="hu-HU" dirty="0" smtClean="0"/>
              <a:t>       Pszichológiai di-stressz</a:t>
            </a:r>
            <a:endParaRPr lang="hu-HU" dirty="0"/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21897257"/>
              </p:ext>
            </p:extLst>
          </p:nvPr>
        </p:nvGraphicFramePr>
        <p:xfrm>
          <a:off x="684213" y="685800"/>
          <a:ext cx="4937125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Tartalom helye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67469487"/>
              </p:ext>
            </p:extLst>
          </p:nvPr>
        </p:nvGraphicFramePr>
        <p:xfrm>
          <a:off x="5808663" y="685800"/>
          <a:ext cx="4933950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37628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Egzisztenciális –Létezés adottságai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975" y="1363662"/>
            <a:ext cx="5934075" cy="3952875"/>
          </a:xfrm>
          <a:prstGeom prst="rect">
            <a:avLst/>
          </a:prstGeo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4043856"/>
          </a:xfrm>
        </p:spPr>
        <p:txBody>
          <a:bodyPr/>
          <a:lstStyle/>
          <a:p>
            <a:r>
              <a:rPr lang="hu-HU" dirty="0" smtClean="0"/>
              <a:t>1.Élet-halál összefonódik-az élet véges-alap élményünk az életelvesztésének félelme.</a:t>
            </a:r>
          </a:p>
          <a:p>
            <a:r>
              <a:rPr lang="hu-HU" dirty="0" smtClean="0"/>
              <a:t>2.Szabadság-külsó struktúra hiánya-az ember felelős a világért életviteléért, választásaiért-teremtője azoknak biztonság-struktúra iránti vágy</a:t>
            </a:r>
          </a:p>
          <a:p>
            <a:r>
              <a:rPr lang="hu-HU" dirty="0" smtClean="0"/>
              <a:t>3.Egzisztenciális elszigeteltség-a létezésbe mindenki egyedül lép be és egyedül távozik</a:t>
            </a:r>
          </a:p>
          <a:p>
            <a:r>
              <a:rPr lang="hu-HU" dirty="0" smtClean="0"/>
              <a:t>Jelentésnélküliség-</a:t>
            </a:r>
            <a:r>
              <a:rPr lang="hu-HU" dirty="0" err="1" smtClean="0"/>
              <a:t>nilyen</a:t>
            </a:r>
            <a:r>
              <a:rPr lang="hu-HU" dirty="0" smtClean="0"/>
              <a:t> cél ami egy életen át kitart.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53615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Életstratégiák a bizonytalansággal való együttéléshez 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298" y="571500"/>
            <a:ext cx="5943600" cy="2971800"/>
          </a:xfrm>
          <a:prstGeom prst="rect">
            <a:avLst/>
          </a:prstGeom>
        </p:spPr>
      </p:pic>
      <p:sp>
        <p:nvSpPr>
          <p:cNvPr id="6" name="Szöveg helye 5"/>
          <p:cNvSpPr>
            <a:spLocks noGrp="1"/>
          </p:cNvSpPr>
          <p:nvPr>
            <p:ph type="body" sz="half" idx="2"/>
          </p:nvPr>
        </p:nvSpPr>
        <p:spPr>
          <a:xfrm>
            <a:off x="7085012" y="2706133"/>
            <a:ext cx="3657600" cy="2091267"/>
          </a:xfrm>
        </p:spPr>
        <p:txBody>
          <a:bodyPr>
            <a:normAutofit fontScale="85000" lnSpcReduction="10000"/>
          </a:bodyPr>
          <a:lstStyle/>
          <a:p>
            <a:r>
              <a:rPr lang="hu-HU" dirty="0" smtClean="0"/>
              <a:t>MINDIG VÁLSÁG VOLT</a:t>
            </a:r>
            <a:br>
              <a:rPr lang="hu-HU" dirty="0" smtClean="0"/>
            </a:br>
            <a:r>
              <a:rPr lang="hu-HU" dirty="0" smtClean="0"/>
              <a:t>CSAK AZ EMBERISÉG ELREJTŐZÖTT ELŐLE, és nem vett róla tudomást (HAMVAS BÉLA)</a:t>
            </a:r>
          </a:p>
          <a:p>
            <a:r>
              <a:rPr lang="hu-HU" dirty="0" smtClean="0"/>
              <a:t>Bizonytalanság – döntés – kockázat</a:t>
            </a:r>
          </a:p>
          <a:p>
            <a:r>
              <a:rPr lang="hu-HU" dirty="0" smtClean="0"/>
              <a:t>Válság – megszokott, kiszámítható rend felborul</a:t>
            </a:r>
          </a:p>
          <a:p>
            <a:r>
              <a:rPr lang="hu-HU" dirty="0" smtClean="0"/>
              <a:t>ESZKÖZTELENSÉG  érzés- kontroll vesztés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98" y="4064001"/>
            <a:ext cx="5943600" cy="246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71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Vagyis a bizonytalanság elviselését kell megtanulnunk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3" y="1217386"/>
            <a:ext cx="5943600" cy="4245428"/>
          </a:xfrm>
          <a:prstGeom prst="rect">
            <a:avLst/>
          </a:prstGeo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smtClean="0"/>
              <a:t>De hogyan?</a:t>
            </a:r>
          </a:p>
          <a:p>
            <a:endParaRPr lang="hu-HU" dirty="0"/>
          </a:p>
          <a:p>
            <a:r>
              <a:rPr lang="hu-HU" dirty="0" smtClean="0"/>
              <a:t>Szembenézni a létezés bizonytalanságának tudatával,…és a kontroll visszaszerzése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55915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Stressz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88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8625"/>
            <a:ext cx="11430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57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532" y="104772"/>
            <a:ext cx="9008699" cy="675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64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257" y="-43845"/>
            <a:ext cx="9206955" cy="690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09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093" y="0"/>
            <a:ext cx="5681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76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458" y="174040"/>
            <a:ext cx="8621484" cy="64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07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Tartalom :</a:t>
            </a:r>
            <a:br>
              <a:rPr lang="hu-HU" dirty="0" smtClean="0"/>
            </a:br>
            <a:r>
              <a:rPr lang="hu-HU" dirty="0" err="1" smtClean="0"/>
              <a:t>pandemia</a:t>
            </a:r>
            <a:r>
              <a:rPr lang="hu-HU" dirty="0" smtClean="0"/>
              <a:t> – másként</a:t>
            </a:r>
            <a:br>
              <a:rPr lang="hu-HU" dirty="0" smtClean="0"/>
            </a:br>
            <a:r>
              <a:rPr lang="hu-HU" dirty="0" smtClean="0"/>
              <a:t>Depresszió - másként </a:t>
            </a:r>
            <a:br>
              <a:rPr lang="hu-HU" dirty="0" smtClean="0"/>
            </a:br>
            <a:r>
              <a:rPr lang="hu-HU" dirty="0" smtClean="0"/>
              <a:t>stressz</a:t>
            </a:r>
            <a:br>
              <a:rPr lang="hu-HU" dirty="0" smtClean="0"/>
            </a:br>
            <a:r>
              <a:rPr lang="hu-HU" dirty="0" smtClean="0"/>
              <a:t>Megoldások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657" y="1303283"/>
            <a:ext cx="6129343" cy="55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20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053" y="0"/>
            <a:ext cx="8373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92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Karantén Altruizmus /ön-magunk és mások iránti felelőségének felismerése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 smtClean="0"/>
              <a:t>EGYÉNI SZINT</a:t>
            </a:r>
          </a:p>
          <a:p>
            <a:r>
              <a:rPr lang="hu-HU" dirty="0"/>
              <a:t>F</a:t>
            </a:r>
            <a:r>
              <a:rPr lang="hu-HU" dirty="0" smtClean="0"/>
              <a:t>ejlett érzelem szabályozás</a:t>
            </a:r>
          </a:p>
          <a:p>
            <a:r>
              <a:rPr lang="hu-HU" dirty="0" smtClean="0"/>
              <a:t>Érzelmi </a:t>
            </a:r>
            <a:r>
              <a:rPr lang="hu-HU" dirty="0" err="1" smtClean="0"/>
              <a:t>homeosztázis</a:t>
            </a:r>
            <a:endParaRPr lang="hu-HU" dirty="0" smtClean="0"/>
          </a:p>
          <a:p>
            <a:r>
              <a:rPr lang="hu-HU" dirty="0" smtClean="0"/>
              <a:t>Megküzdő mechanizmus</a:t>
            </a:r>
          </a:p>
          <a:p>
            <a:r>
              <a:rPr lang="hu-HU" dirty="0" err="1" smtClean="0"/>
              <a:t>Resiliencia</a:t>
            </a:r>
            <a:endParaRPr lang="hu-HU" dirty="0" smtClean="0"/>
          </a:p>
          <a:p>
            <a:r>
              <a:rPr lang="hu-HU" dirty="0" smtClean="0"/>
              <a:t>Bölcsesség empátia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Társadalmi szint</a:t>
            </a:r>
          </a:p>
          <a:p>
            <a:pPr marL="0" indent="0">
              <a:buNone/>
            </a:pPr>
            <a:r>
              <a:rPr lang="hu-HU" dirty="0" smtClean="0"/>
              <a:t>Szociális kohézió </a:t>
            </a:r>
          </a:p>
          <a:p>
            <a:r>
              <a:rPr lang="hu-HU" dirty="0" smtClean="0"/>
              <a:t>Korlátozások időtartamának optimalizálása</a:t>
            </a:r>
          </a:p>
          <a:p>
            <a:r>
              <a:rPr lang="hu-HU" dirty="0" smtClean="0"/>
              <a:t>Megfelelő informáltság</a:t>
            </a:r>
          </a:p>
          <a:p>
            <a:r>
              <a:rPr lang="hu-HU" dirty="0" smtClean="0"/>
              <a:t>KÖZÖSSÉG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1665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Stressz kezelés leggyakoribb formái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 smtClean="0"/>
              <a:t>Aktivációt csökkentő módszerek,</a:t>
            </a:r>
            <a:r>
              <a:rPr lang="hu-HU" dirty="0" err="1" smtClean="0"/>
              <a:t>-imagináció</a:t>
            </a:r>
            <a:r>
              <a:rPr lang="hu-HU" dirty="0" smtClean="0"/>
              <a:t>, </a:t>
            </a:r>
            <a:r>
              <a:rPr lang="hu-HU" dirty="0" err="1" smtClean="0"/>
              <a:t>relax</a:t>
            </a:r>
            <a:r>
              <a:rPr lang="hu-HU" dirty="0" smtClean="0"/>
              <a:t>, meditáció </a:t>
            </a:r>
          </a:p>
          <a:p>
            <a:r>
              <a:rPr lang="hu-HU" dirty="0" err="1"/>
              <a:t>M</a:t>
            </a:r>
            <a:r>
              <a:rPr lang="hu-HU" dirty="0" err="1" smtClean="0"/>
              <a:t>egküzdőképességet</a:t>
            </a:r>
            <a:r>
              <a:rPr lang="hu-HU" dirty="0" smtClean="0"/>
              <a:t> fejlesztő- kognitív</a:t>
            </a:r>
          </a:p>
          <a:p>
            <a:r>
              <a:rPr lang="hu-HU" dirty="0" smtClean="0"/>
              <a:t>Rendszer szintű (média, intézkedések)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2347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343" y="0"/>
            <a:ext cx="8534399" cy="639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40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Gondolkodjunk másként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Ha mindig süt a nap minden kiszárad</a:t>
            </a:r>
          </a:p>
          <a:p>
            <a:r>
              <a:rPr lang="hu-HU" dirty="0" smtClean="0"/>
              <a:t>Napos idő van, de készülök az esőre</a:t>
            </a:r>
          </a:p>
          <a:p>
            <a:r>
              <a:rPr lang="hu-HU" dirty="0" smtClean="0"/>
              <a:t>Azon hogy a madarak a fejed fölött repkedjenek, nem tudsz változtatni, de azt megakadályozhatod, hogy fészket rakjanak a hajadba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184" y="2525485"/>
            <a:ext cx="4584474" cy="3831772"/>
          </a:xfrm>
          <a:prstGeom prst="rect">
            <a:avLst/>
          </a:prstGeo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 flipV="1">
            <a:off x="7085012" y="2197100"/>
            <a:ext cx="3657600" cy="152399"/>
          </a:xfrm>
        </p:spPr>
        <p:txBody>
          <a:bodyPr>
            <a:normAutofit fontScale="25000" lnSpcReduction="20000"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96611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Mindennapi életben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 smtClean="0"/>
              <a:t>Csak egy dologra koncentrálunk</a:t>
            </a:r>
          </a:p>
          <a:p>
            <a:r>
              <a:rPr lang="hu-HU" dirty="0" smtClean="0"/>
              <a:t>Hagyjuk hogy történjenek a dolgok</a:t>
            </a:r>
          </a:p>
          <a:p>
            <a:r>
              <a:rPr lang="hu-HU" dirty="0" smtClean="0"/>
              <a:t>Nem akarunk szervezni mindent előre – rugalmasság</a:t>
            </a:r>
          </a:p>
          <a:p>
            <a:r>
              <a:rPr lang="hu-HU" dirty="0" smtClean="0"/>
              <a:t>Bármikor alkalmazható</a:t>
            </a:r>
          </a:p>
          <a:p>
            <a:r>
              <a:rPr lang="hu-HU" dirty="0" smtClean="0"/>
              <a:t>Az ellazulás kontrollálható- tudatosan felidézhető az ellazulás állapota</a:t>
            </a:r>
          </a:p>
          <a:p>
            <a:r>
              <a:rPr lang="hu-HU" dirty="0" err="1" smtClean="0"/>
              <a:t>Légzőgyakorlatok</a:t>
            </a:r>
            <a:r>
              <a:rPr lang="hu-HU" dirty="0" smtClean="0"/>
              <a:t>,relaxáció</a:t>
            </a:r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3166" y="1544444"/>
            <a:ext cx="3614738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79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14" y="110477"/>
            <a:ext cx="10287943" cy="662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26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PUDING próbája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1 perces </a:t>
            </a:r>
            <a:r>
              <a:rPr lang="hu-HU" dirty="0" err="1" smtClean="0"/>
              <a:t>relax</a:t>
            </a:r>
            <a:endParaRPr lang="hu-HU" dirty="0" smtClean="0"/>
          </a:p>
          <a:p>
            <a:r>
              <a:rPr lang="hu-HU" dirty="0" smtClean="0"/>
              <a:t>Meditáció a </a:t>
            </a:r>
            <a:r>
              <a:rPr lang="hu-HU" dirty="0" err="1" smtClean="0"/>
              <a:t>szerettettel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8991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12" y="176212"/>
            <a:ext cx="9782175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67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444" y="440473"/>
            <a:ext cx="9753600" cy="54864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627434" y="1572322"/>
            <a:ext cx="3088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KÖSZÖNÖM A FIGYELMET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82220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PÁNDEMIA több országra-kontinensre kiterjedő járvány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387" y="417723"/>
            <a:ext cx="2800040" cy="2837709"/>
          </a:xfrm>
          <a:prstGeom prst="rect">
            <a:avLst/>
          </a:prstGeo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427" y="627255"/>
            <a:ext cx="2857500" cy="16002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209799"/>
            <a:ext cx="87630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72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hu-HU" dirty="0" err="1" smtClean="0"/>
              <a:t>Köszünüm</a:t>
            </a:r>
            <a:r>
              <a:rPr lang="hu-HU" dirty="0" smtClean="0"/>
              <a:t> a figyelmet</a:t>
            </a:r>
            <a:endParaRPr dirty="0"/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xfrm>
            <a:off x="738188" y="4806176"/>
            <a:ext cx="9253305" cy="115885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84" y="266575"/>
            <a:ext cx="5869259" cy="330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14721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279" y="580696"/>
            <a:ext cx="5426462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26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5961" y="685800"/>
            <a:ext cx="4753628" cy="3614738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6860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06514" y="524107"/>
            <a:ext cx="8749720" cy="5553308"/>
          </a:xfrm>
        </p:spPr>
        <p:txBody>
          <a:bodyPr>
            <a:normAutofit fontScale="92500"/>
          </a:bodyPr>
          <a:lstStyle/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Antronine-pestis-i.sz.165-180 -5millió Római Birodalom</a:t>
            </a:r>
          </a:p>
          <a:p>
            <a:r>
              <a:rPr lang="hu-HU" dirty="0" smtClean="0"/>
              <a:t>Justitianus-pestis i.sz. 541-542 – 25-100 millió </a:t>
            </a:r>
            <a:r>
              <a:rPr lang="hu-HU" dirty="0" err="1" smtClean="0"/>
              <a:t>Bizánc-Újperzsa</a:t>
            </a:r>
            <a:r>
              <a:rPr lang="hu-HU" dirty="0" smtClean="0"/>
              <a:t> Birodalom</a:t>
            </a:r>
          </a:p>
          <a:p>
            <a:r>
              <a:rPr lang="hu-HU" dirty="0" smtClean="0"/>
              <a:t>Fekete halál 1331.1353 – 75-200 millió -EU</a:t>
            </a:r>
          </a:p>
          <a:p>
            <a:r>
              <a:rPr lang="hu-HU" dirty="0" err="1" smtClean="0"/>
              <a:t>Cocolitzi-járvány</a:t>
            </a:r>
            <a:r>
              <a:rPr lang="hu-HU" dirty="0" smtClean="0"/>
              <a:t> 1545-1548 Mexikó (szalmonella) 5-15 millió</a:t>
            </a:r>
          </a:p>
          <a:p>
            <a:r>
              <a:rPr lang="hu-HU" dirty="0" smtClean="0"/>
              <a:t>Perzsa pestis 1772-1773 Perzsa </a:t>
            </a:r>
            <a:r>
              <a:rPr lang="hu-HU" dirty="0" err="1" smtClean="0"/>
              <a:t>Birod</a:t>
            </a:r>
            <a:r>
              <a:rPr lang="hu-HU" dirty="0" smtClean="0"/>
              <a:t> alom- Bagdad 2millió</a:t>
            </a:r>
          </a:p>
          <a:p>
            <a:r>
              <a:rPr lang="hu-HU" dirty="0" smtClean="0"/>
              <a:t>Harmadik pestis 1855-1860 12millió ( 1960- napi esetszám 200 alá)</a:t>
            </a:r>
          </a:p>
          <a:p>
            <a:r>
              <a:rPr lang="hu-HU" dirty="0" smtClean="0"/>
              <a:t>SPANYOL NÁTHA 1918-1920 A influenza vírus </a:t>
            </a:r>
            <a:r>
              <a:rPr lang="hu-H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100 millió</a:t>
            </a:r>
          </a:p>
          <a:p>
            <a:r>
              <a:rPr lang="hu-HU" dirty="0" smtClean="0"/>
              <a:t>Ázsiai influenza 1957-1958 1-4 millió –vakcina</a:t>
            </a:r>
          </a:p>
          <a:p>
            <a:r>
              <a:rPr lang="hu-HU" dirty="0" smtClean="0"/>
              <a:t>Fekete himlő 1877-1977 (</a:t>
            </a:r>
            <a:r>
              <a:rPr lang="hu-HU" dirty="0" err="1" smtClean="0"/>
              <a:t>poxvirus</a:t>
            </a:r>
            <a:r>
              <a:rPr lang="hu-HU" dirty="0" smtClean="0"/>
              <a:t> </a:t>
            </a:r>
            <a:r>
              <a:rPr lang="hu-HU" dirty="0" err="1" smtClean="0"/>
              <a:t>variole</a:t>
            </a:r>
            <a:r>
              <a:rPr lang="hu-HU" dirty="0" smtClean="0"/>
              <a:t>) 100év/500millió 1980</a:t>
            </a:r>
          </a:p>
          <a:p>
            <a:r>
              <a:rPr lang="hu-HU" dirty="0" smtClean="0"/>
              <a:t>HIV/AIDS-1960-  2018 38 millió(1997-fekete afrika.61%)</a:t>
            </a:r>
          </a:p>
          <a:p>
            <a:r>
              <a:rPr lang="hu-H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464 millió  megbetegedés– 6,6 </a:t>
            </a:r>
            <a:r>
              <a:rPr lang="hu-H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milló</a:t>
            </a:r>
            <a:r>
              <a:rPr lang="hu-H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198" y="1494263"/>
            <a:ext cx="3020801" cy="35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81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pándemia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Egyéni –társadalmi szint</a:t>
            </a:r>
          </a:p>
          <a:p>
            <a:pPr marL="0" indent="0">
              <a:buNone/>
            </a:pPr>
            <a:r>
              <a:rPr lang="hu-HU" dirty="0" smtClean="0"/>
              <a:t>testi szint- pszichológiai szint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44322" y="685800"/>
            <a:ext cx="4839629" cy="570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26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COVID-19-járvány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Kihirdetett vészhelyzet az időseket  kiemelten érintette</a:t>
            </a:r>
          </a:p>
          <a:p>
            <a:r>
              <a:rPr lang="hu-HU" dirty="0" smtClean="0"/>
              <a:t>Bezártság időszakában az összetartás, egymásra figyelés  nőtt</a:t>
            </a:r>
          </a:p>
          <a:p>
            <a:r>
              <a:rPr lang="hu-HU" dirty="0" smtClean="0"/>
              <a:t>Nagyváros, erkély nélkül lét-legnehezebb</a:t>
            </a:r>
          </a:p>
          <a:p>
            <a:r>
              <a:rPr lang="hu-HU" dirty="0" smtClean="0"/>
              <a:t>Szabálytartás- vásárlási korlátozás</a:t>
            </a:r>
          </a:p>
          <a:p>
            <a:r>
              <a:rPr lang="hu-HU" dirty="0" smtClean="0"/>
              <a:t>Az unokákkal való személyes találkozások, kapcsolattartás</a:t>
            </a:r>
          </a:p>
          <a:p>
            <a:r>
              <a:rPr lang="hu-HU" dirty="0" smtClean="0"/>
              <a:t>Magány vagy az az érzés hogy terhet jelen a hozzátartozói számára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531" y="4214648"/>
            <a:ext cx="3524469" cy="264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6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Vírusfertőzés hatásai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Akut szövődmények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dirty="0" smtClean="0"/>
              <a:t>Immunrendszer szabályozásának zavarai</a:t>
            </a:r>
          </a:p>
          <a:p>
            <a:r>
              <a:rPr lang="hu-HU" dirty="0" smtClean="0"/>
              <a:t>Organikus </a:t>
            </a:r>
            <a:r>
              <a:rPr lang="hu-HU" dirty="0" err="1" smtClean="0"/>
              <a:t>pszichoszindrómák-tudatzavar</a:t>
            </a:r>
            <a:r>
              <a:rPr lang="hu-HU" dirty="0" smtClean="0"/>
              <a:t>, delírium (6. 1/3 idősek)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 err="1" smtClean="0"/>
              <a:t>Hosszútávú</a:t>
            </a:r>
            <a:r>
              <a:rPr lang="hu-HU" dirty="0" smtClean="0"/>
              <a:t> hatások</a:t>
            </a:r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u-HU" dirty="0" smtClean="0"/>
              <a:t>Krónikus gyulladás </a:t>
            </a:r>
            <a:r>
              <a:rPr lang="hu-HU" dirty="0" err="1" smtClean="0"/>
              <a:t>-szisztémás</a:t>
            </a:r>
            <a:endParaRPr lang="hu-HU" dirty="0" smtClean="0"/>
          </a:p>
          <a:p>
            <a:r>
              <a:rPr lang="hu-HU" dirty="0" smtClean="0"/>
              <a:t> - </a:t>
            </a:r>
            <a:r>
              <a:rPr lang="hu-HU" dirty="0" err="1" smtClean="0"/>
              <a:t>keringésirendszer</a:t>
            </a:r>
            <a:endParaRPr lang="hu-HU" dirty="0" smtClean="0"/>
          </a:p>
          <a:p>
            <a:r>
              <a:rPr lang="hu-HU" dirty="0" smtClean="0"/>
              <a:t>- légzőszervek(tüdő)</a:t>
            </a:r>
          </a:p>
          <a:p>
            <a:r>
              <a:rPr lang="hu-HU" dirty="0" err="1" smtClean="0"/>
              <a:t>-idegrendszer</a:t>
            </a:r>
            <a:endParaRPr lang="hu-HU" dirty="0" smtClean="0"/>
          </a:p>
          <a:p>
            <a:r>
              <a:rPr lang="hu-HU" dirty="0" err="1" smtClean="0"/>
              <a:t>-pszichés</a:t>
            </a:r>
            <a:r>
              <a:rPr lang="hu-HU" dirty="0" smtClean="0"/>
              <a:t> funkciók</a:t>
            </a:r>
          </a:p>
          <a:p>
            <a:r>
              <a:rPr lang="hu-HU" dirty="0" smtClean="0"/>
              <a:t>szisztémás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579" y="4290935"/>
            <a:ext cx="3849606" cy="239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75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47625"/>
            <a:ext cx="9144000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44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STRESSZ ÉLMÉNY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3588835"/>
          </a:xfrm>
        </p:spPr>
        <p:txBody>
          <a:bodyPr>
            <a:normAutofit/>
          </a:bodyPr>
          <a:lstStyle/>
          <a:p>
            <a:r>
              <a:rPr lang="hu-HU" dirty="0" smtClean="0"/>
              <a:t>Fertőzöttséggel kapcsolatos aggodalmak</a:t>
            </a:r>
          </a:p>
          <a:p>
            <a:r>
              <a:rPr lang="hu-HU" dirty="0" smtClean="0"/>
              <a:t>Mások megfertőzésétől való félelem</a:t>
            </a:r>
          </a:p>
          <a:p>
            <a:r>
              <a:rPr lang="hu-HU" dirty="0" smtClean="0"/>
              <a:t>Tünetek okozta gyötrelmek</a:t>
            </a:r>
          </a:p>
          <a:p>
            <a:r>
              <a:rPr lang="hu-HU" dirty="0" smtClean="0"/>
              <a:t>Kórházi kezeléssel kapcsolatos tapasztalatok</a:t>
            </a:r>
          </a:p>
          <a:p>
            <a:r>
              <a:rPr lang="hu-HU" dirty="0" smtClean="0"/>
              <a:t>SZORONGÁS/ DEPRESSZIÓ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err="1" smtClean="0"/>
              <a:t>PTSD-posttraumás</a:t>
            </a:r>
            <a:r>
              <a:rPr lang="hu-HU" dirty="0" smtClean="0"/>
              <a:t> stressz zavar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989" y="345688"/>
            <a:ext cx="3564009" cy="237168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89" y="2842308"/>
            <a:ext cx="3564009" cy="182477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89" y="4906906"/>
            <a:ext cx="3564009" cy="142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75548"/>
      </p:ext>
    </p:extLst>
  </p:cSld>
  <p:clrMapOvr>
    <a:masterClrMapping/>
  </p:clrMapOvr>
</p:sld>
</file>

<file path=ppt/theme/theme1.xml><?xml version="1.0" encoding="utf-8"?>
<a:theme xmlns:a="http://schemas.openxmlformats.org/drawingml/2006/main" name="Szelet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1156</TotalTime>
  <Words>444</Words>
  <Application>Microsoft Office PowerPoint</Application>
  <PresentationFormat>Szélesvásznú</PresentationFormat>
  <Paragraphs>112</Paragraphs>
  <Slides>32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5" baseType="lpstr">
      <vt:lpstr>Century Gothic</vt:lpstr>
      <vt:lpstr>Wingdings 3</vt:lpstr>
      <vt:lpstr>Szelet</vt:lpstr>
      <vt:lpstr>Depresszió a Pandemia idején – kihívások és megoldások </vt:lpstr>
      <vt:lpstr>Tartalom : pandemia – másként Depresszió - másként  stressz Megoldások  </vt:lpstr>
      <vt:lpstr>PÁNDEMIA több országra-kontinensre kiterjedő járvány</vt:lpstr>
      <vt:lpstr>PowerPoint bemutató</vt:lpstr>
      <vt:lpstr>pándemia</vt:lpstr>
      <vt:lpstr>COVID-19-járvány</vt:lpstr>
      <vt:lpstr>Vírusfertőzés hatásai</vt:lpstr>
      <vt:lpstr>PowerPoint bemutató</vt:lpstr>
      <vt:lpstr>STRESSZ ÉLMÉNY</vt:lpstr>
      <vt:lpstr>„koronafóbia”        Pszichológiai di-stressz</vt:lpstr>
      <vt:lpstr>Egzisztenciális –Létezés adottságai</vt:lpstr>
      <vt:lpstr>Életstratégiák a bizonytalansággal való együttéléshez </vt:lpstr>
      <vt:lpstr>Vagyis a bizonytalanság elviselését kell megtanulnunk</vt:lpstr>
      <vt:lpstr>Stressz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Karantén Altruizmus /ön-magunk és mások iránti felelőségének felismerése</vt:lpstr>
      <vt:lpstr>Stressz kezelés leggyakoribb formái</vt:lpstr>
      <vt:lpstr>PowerPoint bemutató</vt:lpstr>
      <vt:lpstr>Gondolkodjunk másként</vt:lpstr>
      <vt:lpstr>Mindennapi életben</vt:lpstr>
      <vt:lpstr>PowerPoint bemutató</vt:lpstr>
      <vt:lpstr>PUDING próbája</vt:lpstr>
      <vt:lpstr>PowerPoint bemutató</vt:lpstr>
      <vt:lpstr>PowerPoint bemutató</vt:lpstr>
      <vt:lpstr>Köszünüm a figyelmet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Pándémia</dc:title>
  <dc:creator>user</dc:creator>
  <cp:lastModifiedBy>Török Alexandra</cp:lastModifiedBy>
  <cp:revision>47</cp:revision>
  <dcterms:created xsi:type="dcterms:W3CDTF">2022-03-15T09:18:53Z</dcterms:created>
  <dcterms:modified xsi:type="dcterms:W3CDTF">2022-03-18T07:33:33Z</dcterms:modified>
</cp:coreProperties>
</file>